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12603883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12603883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12603883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12603883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12603883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12603883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12603883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12603883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12603883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12603883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1260388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1260388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1260388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1260388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12603883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12603883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12603883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12603883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12603883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12603883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12603883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12603883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12603883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12603883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2603883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2603883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Mini Project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Richmond Live Academy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25" y="284325"/>
            <a:ext cx="8488349" cy="45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75" y="2429750"/>
            <a:ext cx="5114626" cy="27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950" y="225450"/>
            <a:ext cx="3787426" cy="213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50" y="152525"/>
            <a:ext cx="4300848" cy="241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375" y="2571747"/>
            <a:ext cx="4300848" cy="241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1412875" y="2095075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!!!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283250"/>
            <a:ext cx="7038900" cy="31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Richmond Live facebook page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Richmond Live Instagram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Richmond Live Youtube channel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Richmond Live Twitter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Languages used for this</a:t>
            </a:r>
            <a:endParaRPr sz="2500"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GB" sz="1600"/>
              <a:t>HTML 5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GB" sz="1600"/>
              <a:t>CSS 3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Bootstrap 4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Font Awesome</a:t>
            </a:r>
            <a:endParaRPr sz="1600"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225" y="547675"/>
            <a:ext cx="1107324" cy="11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902" y="3544126"/>
            <a:ext cx="1538176" cy="12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2530" y="2490424"/>
            <a:ext cx="1265850" cy="17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 Page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5" y="1124743"/>
            <a:ext cx="4512475" cy="253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950" y="2571750"/>
            <a:ext cx="4403674" cy="24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50" y="275763"/>
            <a:ext cx="8163499" cy="45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Page</a:t>
            </a:r>
            <a:endParaRPr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825" y="1189010"/>
            <a:ext cx="6768350" cy="3807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Workshop Page</a:t>
            </a:r>
            <a:endParaRPr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25" y="895170"/>
            <a:ext cx="4522901" cy="254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475" y="2293025"/>
            <a:ext cx="4151251" cy="233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Recruiments Page</a:t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75" y="1199100"/>
            <a:ext cx="4179802" cy="23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309425"/>
            <a:ext cx="4284499" cy="24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Mobile Responsive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